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Barlow"/>
      <p:regular r:id="rId14"/>
    </p:embeddedFont>
    <p:embeddedFont>
      <p:font typeface="Barlow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1950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MindGuard+: Revolutionizing Digital Mental Health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6984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 today's digital age, children are increasingly vulnerable to mental health challenges. MindGuard+ offers a revolutionary AI-powered solution to address this critical issue.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851296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Growing Need for MindGuard+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Mental Health Crisis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Children face a growing mental health crisis with increasing rates of anxiety and depression.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Early Detection is Key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Early detection of mental health issues is crucial for timely intervention and improved outcomes.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MindGuard+'s Solution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237434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MindGuard+ offers a privacy-focused, AI-powered solution for real-time behavioral monitoring.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203847"/>
            <a:ext cx="758142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Reaching the Target Audience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485198"/>
            <a:ext cx="379095" cy="379095"/>
          </a:xfrm>
          <a:prstGeom prst="roundRect">
            <a:avLst>
              <a:gd name="adj" fmla="val 51437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353979" y="3485198"/>
            <a:ext cx="3109793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Children (10-18 years) are primary users, facing the most significant risks.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4680347" y="3485198"/>
            <a:ext cx="379095" cy="379095"/>
          </a:xfrm>
          <a:prstGeom prst="roundRect">
            <a:avLst>
              <a:gd name="adj" fmla="val 51437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5276017" y="3485198"/>
            <a:ext cx="3109793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Schools, parents, and mental health professionals are key stakeholders in the system.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58309" y="5332333"/>
            <a:ext cx="379095" cy="379095"/>
          </a:xfrm>
          <a:prstGeom prst="roundRect">
            <a:avLst>
              <a:gd name="adj" fmla="val 51437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353979" y="5332333"/>
            <a:ext cx="703171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market is ripe for AI-driven solutions as demand for mental health support grows.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05658"/>
            <a:ext cx="587525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How MindGuard+ Works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59862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AI-Powered Behavioral Monitoring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588907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MindGuard+ uses advanced AI to analyze search queries, social media interactions, and digital patterns.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59862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Risk Detection &amp; Alerts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588907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AI assigns risk scores and alerts parents, schools, and mental health professionals to potential issues.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59862"/>
            <a:ext cx="352389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Mental Health Companion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232672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dedicated chatbot provides emotional support, mindfulness exercises, and counseling for users.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33314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Scaling MindGuard+ for Impact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54391" y="3083481"/>
            <a:ext cx="30480" cy="3812858"/>
          </a:xfrm>
          <a:prstGeom prst="roundRect">
            <a:avLst>
              <a:gd name="adj" fmla="val 639750"/>
            </a:avLst>
          </a:prstGeom>
          <a:solidFill>
            <a:srgbClr val="C1C3D0"/>
          </a:solidFill>
          <a:ln/>
        </p:spPr>
      </p:sp>
      <p:sp>
        <p:nvSpPr>
          <p:cNvPr id="5" name="Shape 2"/>
          <p:cNvSpPr/>
          <p:nvPr/>
        </p:nvSpPr>
        <p:spPr>
          <a:xfrm>
            <a:off x="6782872" y="3555683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C1C3D0"/>
          </a:solidFill>
          <a:ln/>
        </p:spPr>
      </p:sp>
      <p:sp>
        <p:nvSpPr>
          <p:cNvPr id="6" name="Shape 3"/>
          <p:cNvSpPr/>
          <p:nvPr/>
        </p:nvSpPr>
        <p:spPr>
          <a:xfrm>
            <a:off x="6325910" y="332720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509028" y="3399830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761208" y="3300055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1: Pilot implementation in schools and healthcare institutions.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6782872" y="4898827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C1C3D0"/>
          </a:solidFill>
          <a:ln/>
        </p:spPr>
      </p:sp>
      <p:sp>
        <p:nvSpPr>
          <p:cNvPr id="10" name="Shape 7"/>
          <p:cNvSpPr/>
          <p:nvPr/>
        </p:nvSpPr>
        <p:spPr>
          <a:xfrm>
            <a:off x="6325910" y="467034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73785" y="4742974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761208" y="4643199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2: Expansion to government-backed mental health programs.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6782872" y="6241971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C1C3D0"/>
          </a:solidFill>
          <a:ln/>
        </p:spPr>
      </p:sp>
      <p:sp>
        <p:nvSpPr>
          <p:cNvPr id="14" name="Shape 11"/>
          <p:cNvSpPr/>
          <p:nvPr/>
        </p:nvSpPr>
        <p:spPr>
          <a:xfrm>
            <a:off x="6325910" y="601349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6477238" y="6086118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761208" y="5986343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Phase 3: Global partnerships for AI-driven mental health solutions.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17670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Design Guidelines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3214330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4709" y="3972520"/>
            <a:ext cx="232576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Modern, professional layout that reflects the tech + healthcare themes.</a:t>
            </a:r>
            <a:endParaRPr lang="en-US" sz="17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5398" y="3214330"/>
            <a:ext cx="541615" cy="54161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8895398" y="3972520"/>
            <a:ext cx="2325886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Soothing blue, green, and purple colors represent mental wellness and calm.</a:t>
            </a:r>
            <a:endParaRPr lang="en-US" sz="17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6205" y="3214330"/>
            <a:ext cx="541615" cy="54161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1546205" y="3972520"/>
            <a:ext cx="2325767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Icons and visuals depict AI-driven monitoring, mental health awareness, and chatbot interactions.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603313"/>
            <a:ext cx="792170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Join the MindGuard+ Revolution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5640943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MindGuard+ is more than just a technology; it's a commitment to protecting the mental well-being of our youth. Join us in revolutionizing digital mental health protection!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2025-02-12T07:08:22Z</dcterms:created>
  <dcterms:modified xsi:type="dcterms:W3CDTF">2025-02-12T07:08:22Z</dcterms:modified>
</cp:coreProperties>
</file>